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EFBEA-4440-07C4-342B-62057F6D3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0E15E-B11B-5AD5-11AB-392E9BC0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F84FF-3C3B-094C-9E68-27276C29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93F22-71A4-D39A-C7C8-11FE6FC3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9E6C82-446E-EF42-FAB2-91864516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21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6608A-0BEB-1375-7883-CAFA8112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E05803-2119-F2B4-F01E-905AE8ECE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96C3D-DDE3-075F-1B9F-9C9E36E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7DC68-7F04-4C55-836E-B88B288C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C229A-7323-2DEF-7BC9-F4AF4ED8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6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629AF9-8B9F-D8C2-9E5C-11A66EF4D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1B956-9DFA-9EA1-A0F0-897D6A73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8AE8FA-476C-563D-3B8F-B5AA00B8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D4524-CF8B-BA5B-DA33-A1B2DE4B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24148-811E-AFEC-F37F-BA682801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903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911AE-0053-F6D1-1875-05BD93A1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EA506-DDC8-D2E5-F8CE-452F298C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DFDA4-8A74-C0A8-BC96-C943D687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7D6DA-98A0-9F50-C4E4-4392EF93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F6E99-2F61-31CD-AF73-7BD1E930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34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F2A2E-EE80-A4BD-11A5-FDEF7BC5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937C7B-AE19-C7E5-E09B-270DB1D1A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D67B1-C02A-DC0A-E721-CDB93336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3F986-9EFE-EB71-690A-D6EA2EEC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FAB954-C9FD-E8AE-0D3F-14A84439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933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50C77-7010-FA8B-8CAC-1B4FB1CA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288E09-32FA-61F4-E251-63625AC99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49A87C-076F-7344-F697-42DE2434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B38BF4-212F-A732-22C8-534B12D1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F7114B-CC70-BF6F-D810-8EAD4858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ECD21-2FA7-E144-8C1D-30BD59C5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4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1EE0B-8A39-5892-B109-D6CC0562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F5C80-927D-0690-A9D6-7511752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945FEF-08D6-93D5-DD61-AFBAD5DCF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75B2A8-F48E-5342-B338-4D1DF7CCC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D3465D-1E63-AEAA-276D-04B52CF4D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840C1B-F3DB-3A15-2015-32FCC2E0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3769B6-5240-EDE6-CAA6-219E3125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4CF364-7420-6DD2-CF5C-61AD4917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6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6622A-20BB-0BF8-32E0-BA554829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B4CC5B-173E-51B8-F3BE-80CEB39F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CBF744-31B1-0168-097A-D7335A2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98207F-503C-0E52-81FA-1426D0A8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475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0E45D8-844E-5F56-0468-E79539F3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026C6E-D1BA-8326-2D92-81BB0C1B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527D77-B9C4-4E05-3BC2-D0885753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180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4A529-8973-0CE0-8F86-B3DCC516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4C989-BC3E-70D9-D3BB-BF32EC37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32E68-905A-6419-E4F3-385D3749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60EDBE-93AA-A736-EFDD-D91967FF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DC139F-9700-BBB7-0706-37901DDC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939ADB-AD97-B44C-C8CE-CE6799B7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054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1069A-671A-B0EE-F398-E0BB1799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1EBB5F-D166-1B94-CD13-59A5DD66E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896ED-872E-D05F-992F-AADD4CA9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C28485-674E-566B-C1DF-B5D0CC34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2FFBF-44DE-723C-E4F0-850DCDF4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692E83-F8CF-F5BD-2086-59990797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36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F95D20-AA76-186E-E3BD-63D71146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47DBE5-56AE-B02E-3170-D5CD054A5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0F7DE-360B-130F-4038-8D6BE22A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74E1-0129-4D36-94AF-103B79F25411}" type="datetimeFigureOut">
              <a:rPr lang="es-AR" smtClean="0"/>
              <a:t>25/4/23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8DAC2-A193-2A69-1500-02E1B192C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5AFFC-9420-BD09-6941-6DBDDF7C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5FD9-7731-4AC6-BAEE-F7BA5F69A1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892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AAB8C0-D24D-71E1-79EE-0B2AFABD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D2F434-DAAD-97AD-E1B3-A62BD67B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3764A93-84B7-E116-4F15-D9AAD1F4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92" y="921558"/>
            <a:ext cx="3432517" cy="16019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3E63551-E8BC-0348-0431-1A995BC2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15" y="338312"/>
            <a:ext cx="6198618" cy="61813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3738351-9326-057F-0816-1F50325F42B0}"/>
              </a:ext>
            </a:extLst>
          </p:cNvPr>
          <p:cNvSpPr txBox="1"/>
          <p:nvPr/>
        </p:nvSpPr>
        <p:spPr>
          <a:xfrm>
            <a:off x="1138804" y="3121982"/>
            <a:ext cx="433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Prestadores por localidad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1226091-6735-2E8E-6F6E-DEA5CA947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29" y="4044984"/>
            <a:ext cx="3120598" cy="2326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53E8F9D-613A-7283-E49E-22718BCCF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3764A93-84B7-E116-4F15-D9AAD1F4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6" y="709612"/>
            <a:ext cx="3905239" cy="18225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226091-6735-2E8E-6F6E-DEA5CA94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5" y="3789483"/>
            <a:ext cx="2979921" cy="2221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3E0A82-B473-8C1A-C114-19EBB9359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3" y="145513"/>
            <a:ext cx="7269322" cy="65507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D04F64-F97D-3BA2-4BA7-667F3A5B0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3764A93-84B7-E116-4F15-D9AAD1F4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" y="629760"/>
            <a:ext cx="3545063" cy="16544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226091-6735-2E8E-6F6E-DEA5CA94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47" y="4037428"/>
            <a:ext cx="2647345" cy="1973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D04F64-F97D-3BA2-4BA7-667F3A5B0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94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54A73C-33A6-A513-2095-17603DAEA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90" y="302367"/>
            <a:ext cx="7719102" cy="64370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9C99B3-B775-E53C-E638-CF927913C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0" y="2654397"/>
            <a:ext cx="3748794" cy="1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ECC13A-A69F-A2AD-E90A-48C0B0A4C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4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13603A-85E4-22B9-C100-51AE2F24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4A4638-7EEA-89AE-2352-9144F3390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C7F12A-0F3C-3404-F643-940479B4A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58F683-F1DD-9775-88B9-6F3A7897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71A14D-4DA9-2B0A-5BFF-A8F7ECA4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0A3AE0-91CC-1AD5-68B4-A4E1381E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EED6EB-58EA-96BD-FF19-4CF8190F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66AD64-4C9D-62DE-5AA4-4B0079AA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Macintosh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Microsoft Office User</cp:lastModifiedBy>
  <cp:revision>3</cp:revision>
  <dcterms:created xsi:type="dcterms:W3CDTF">2023-04-21T22:42:13Z</dcterms:created>
  <dcterms:modified xsi:type="dcterms:W3CDTF">2023-04-25T12:47:39Z</dcterms:modified>
</cp:coreProperties>
</file>